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9" r:id="rId5"/>
    <p:sldId id="260" r:id="rId6"/>
    <p:sldId id="258" r:id="rId7"/>
    <p:sldId id="267" r:id="rId8"/>
    <p:sldId id="261" r:id="rId9"/>
    <p:sldId id="262" r:id="rId10"/>
    <p:sldId id="265" r:id="rId11"/>
    <p:sldId id="269" r:id="rId12"/>
    <p:sldId id="263" r:id="rId13"/>
    <p:sldId id="264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FFF2CC"/>
    <a:srgbClr val="F7E4C1"/>
    <a:srgbClr val="7F7F7F"/>
    <a:srgbClr val="FFB59F"/>
    <a:srgbClr val="FFB6A0"/>
    <a:srgbClr val="FBE5D6"/>
    <a:srgbClr val="FF8B89"/>
    <a:srgbClr val="FFC6A9"/>
    <a:srgbClr val="FF8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jpg"/><Relationship Id="rId10" Type="http://schemas.openxmlformats.org/officeDocument/2006/relationships/image" Target="../media/image23.jpe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7278" y="453959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87446" y="453959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13942" y="276818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73268" y="297813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28307" y="322676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0360" y="345633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7446" y="3847694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2498082" y="3802491"/>
            <a:ext cx="2054942" cy="511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95" flipH="1">
            <a:off x="3057132" y="1581973"/>
            <a:ext cx="1031943" cy="12087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43354" y="45395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160178" y="2948459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8909931" y="2732791"/>
            <a:ext cx="405549" cy="4750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8352864" y="2356373"/>
            <a:ext cx="405549" cy="4750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7742205" y="2706542"/>
            <a:ext cx="405549" cy="4750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8106660" y="3982498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8608" y="632825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배경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45347" y="63139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로딩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0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19918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8961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27520" y="1802001"/>
            <a:ext cx="993913" cy="129995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025403" y="1789298"/>
            <a:ext cx="993913" cy="1299952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96124" y="1015052"/>
            <a:ext cx="224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동영상으로 만들 앨범을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27520" y="3379624"/>
            <a:ext cx="993913" cy="1299952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025403" y="3366921"/>
            <a:ext cx="993913" cy="1299952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8459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57158" y="6220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Activity_SelectVideo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47672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3764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2933" y="6220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Activity_SelectMusic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932933" y="2144552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330816" y="2131849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2933" y="3457207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330816" y="3444504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968856" y="1015051"/>
            <a:ext cx="2255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동영상에 삽입할 음악을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45" y="2469265"/>
            <a:ext cx="400733" cy="4007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935" y="2426679"/>
            <a:ext cx="400733" cy="40073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22" y="3739334"/>
            <a:ext cx="400733" cy="40073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05" y="3737486"/>
            <a:ext cx="400733" cy="400733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706000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1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03752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94174" y="5600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44845" y="1056234"/>
            <a:ext cx="2751151" cy="3743801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744844" y="1053187"/>
            <a:ext cx="2751151" cy="3746848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7938258" y="2784285"/>
            <a:ext cx="394630" cy="34019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44845" y="525900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 다운로드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99105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515929" y="2932545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4265682" y="2716877"/>
            <a:ext cx="405549" cy="4750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3708615" y="2340459"/>
            <a:ext cx="405549" cy="475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3097956" y="2690628"/>
            <a:ext cx="405549" cy="4750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3388707" y="3818072"/>
            <a:ext cx="1898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Converting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80203" y="628768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Activity_DownVideo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55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4624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46274" y="4170759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577689" y="4291182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연애스토리를 </a:t>
            </a:r>
            <a:r>
              <a:rPr lang="ko-KR" altLang="en-US" dirty="0" smtClean="0">
                <a:solidFill>
                  <a:schemeClr val="bg1"/>
                </a:solidFill>
              </a:rPr>
              <a:t>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96211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47953" y="4153324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708929" y="431408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</a:t>
            </a:r>
            <a:r>
              <a:rPr lang="ko-KR" altLang="en-US" dirty="0" smtClean="0">
                <a:solidFill>
                  <a:schemeClr val="bg1"/>
                </a:solidFill>
              </a:rPr>
              <a:t>스토리를 </a:t>
            </a:r>
            <a:r>
              <a:rPr lang="ko-KR" altLang="en-US" dirty="0" smtClean="0">
                <a:solidFill>
                  <a:schemeClr val="bg1"/>
                </a:solidFill>
              </a:rPr>
              <a:t>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2503454" y="742714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6672191" y="647464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43934" y="6318048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66300" y="43497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25831" y="4281750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9019" y="445592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2680380" y="715318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385599" y="1825238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3489629" y="806063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3318179" y="1520438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099354" y="815588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5009412" y="1538888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4527854" y="834638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4394504" y="1758563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15549" y="43471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8604" y="422484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27942" y="437875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653429" y="715057"/>
            <a:ext cx="2808515" cy="3176845"/>
            <a:chOff x="7639426" y="1099880"/>
            <a:chExt cx="2808515" cy="3176845"/>
          </a:xfrm>
        </p:grpSpPr>
        <p:sp>
          <p:nvSpPr>
            <p:cNvPr id="34" name="하트 33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눈물 방울 36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구부러진 연결선 49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5099354" y="6300693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465" y="3025802"/>
            <a:ext cx="2287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해야 될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&gt;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튜토리얼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1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076837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55058" y="1293128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85791" y="326375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7882" y="29626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86" y="3499907"/>
            <a:ext cx="208800" cy="2088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70" y="2983450"/>
            <a:ext cx="209212" cy="209212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2557519" y="377748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09610" y="347633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72327" y="383668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62715" y="3902201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557519" y="41923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59534" y="4251683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7217" y="5334616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666004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555164" y="687324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172129" y="19504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24220" y="16493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2176962"/>
            <a:ext cx="208800" cy="2088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1670168"/>
            <a:ext cx="209212" cy="209212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7144541" y="245454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96632" y="21533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88986" y="5451206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141327" y="296056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393418" y="2659417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3768" y="2688182"/>
            <a:ext cx="191277" cy="191277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7107155" y="349861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59246" y="319746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61" y="3223636"/>
            <a:ext cx="209265" cy="209265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7107155" y="40046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59246" y="37034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36" y="3722146"/>
            <a:ext cx="227313" cy="227313"/>
          </a:xfrm>
          <a:prstGeom prst="rect">
            <a:avLst/>
          </a:prstGeom>
        </p:spPr>
      </p:pic>
      <p:sp>
        <p:nvSpPr>
          <p:cNvPr id="63" name="모서리가 둥근 직사각형 62"/>
          <p:cNvSpPr/>
          <p:nvPr/>
        </p:nvSpPr>
        <p:spPr>
          <a:xfrm>
            <a:off x="7108076" y="4718100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303126" y="4718584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099715" y="4499261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351806" y="41981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0" y="4263493"/>
            <a:ext cx="144000" cy="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7159" y="634118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Activity_Login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09833" y="633493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Activity_Signin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818027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26935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47298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211677" y="2654608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47297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293225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4491733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400641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4721004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4885383" y="265460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21003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4966931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165439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74347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94710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883553" y="2885379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94709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9437" y="632822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46670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7926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5941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320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940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21868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490853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2109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20124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84503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0123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66051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135036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043944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64307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28686" y="2742675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64306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10234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670" y="635634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93042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6982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6" y="286349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067369" y="314107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19460" y="283992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064155" y="364709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16246" y="334595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재입력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146596" y="337471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035883" y="391600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5287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4558" y="248981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79164" y="300613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34557" y="379332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20939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0818" y="1980780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비밀번호를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6828" y="6379299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Activity_ResetPw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69" y="400324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38" y="400324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502738" y="400324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732913" y="2555481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752698" y="2745569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732912" y="3858988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975947" y="315959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72" y="558480"/>
            <a:ext cx="227563" cy="22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5386" y="627627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Activity_MyAlbum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06" y="558479"/>
            <a:ext cx="227563" cy="2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28566" y="4540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17665" y="565196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020032" y="260922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272123" y="230808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96" y="2335432"/>
            <a:ext cx="234260" cy="23426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020032" y="308968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72123" y="2788539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020032" y="357014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72123" y="32689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90" y="3290459"/>
            <a:ext cx="205733" cy="205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926" y="4283929"/>
            <a:ext cx="563034" cy="563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098653" y="4108246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53" y="4254270"/>
            <a:ext cx="561600" cy="5616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005896" y="5415043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09" y="2773639"/>
            <a:ext cx="243034" cy="243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53084" y="6376712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Activity_BabyInfo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01645" y="4540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922082" y="2785764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81408" y="2995722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436447" y="3244350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38500" y="3473914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395586" y="3865278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3106222" y="3820075"/>
            <a:ext cx="2054942" cy="5112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3540287" y="1417868"/>
            <a:ext cx="1204385" cy="14106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76047" y="565541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2601197" y="1056426"/>
            <a:ext cx="2841523" cy="33795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601196" y="4614632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2758397" y="4795721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878981" y="4689263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78981" y="4991189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39303" y="6306174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Activity_Calendar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71101" y="43960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7597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56923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611962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814015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71101" y="383334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281737" y="3788138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715802" y="1385931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374417" y="1176878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585813" y="24288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48318" y="277490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59714" y="402683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982" y="443271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716900" y="535221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 Diary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98" y="602733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325274" y="438524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851770" y="2752745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111096" y="2962703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366135" y="3211331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568188" y="3440895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325274" y="3832259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9035910" y="3787056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469975" y="1384849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839015" y="1151494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050411" y="240342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101362" y="115868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312758" y="241061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335106" y="450140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502898" y="53429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Diaries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71" y="601651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315773" y="437633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108592" y="437633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073" y="605053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955782" y="1169839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0947723" y="1835028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7" y="1968168"/>
            <a:ext cx="180000" cy="18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050614" y="1184576"/>
            <a:ext cx="961723" cy="1232004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941262" y="2528747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161" y="1317309"/>
            <a:ext cx="201325" cy="20132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0372774" y="1434279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03417" y="1321694"/>
            <a:ext cx="1436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앨범 속에 엄마 아빠의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뒷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이야기를 추가해보세요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340083" y="2092777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195019" y="1971886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 아이의 성장 과정을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그래프로 확인해보세요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16895" y="6273371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4444378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4970874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5230200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5485239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687292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55014" y="3788138"/>
            <a:ext cx="2054942" cy="51127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89079" y="1385931"/>
            <a:ext cx="1204385" cy="1410679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444378" y="439606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590177" y="53110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444377" y="967702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4652291" y="1155486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694697" y="1148295"/>
            <a:ext cx="732674" cy="73267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740232" y="1150962"/>
            <a:ext cx="732674" cy="732674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7465" y="5041978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645419" y="5350539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636196" y="5756744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045998" y="5363222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319398" y="5756744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5800036" y="539949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 flipH="1">
            <a:off x="6073436" y="5797902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576301" y="2267530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576301" y="2739385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663327" y="2867259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47583" y="2309888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676493" y="5715906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958160" y="6283806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Activity_WriteDiary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9017313" y="6282775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77" y="2697525"/>
            <a:ext cx="180000" cy="1800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9203417" y="2706256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동영상만들기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일기들을 모아서 앨범을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하나의 영상으로 만들어보세요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10327379" y="2787525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0785" y="46017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937281" y="2774393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196607" y="2984351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451646" y="3232979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53699" y="3462543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10785" y="3853907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21421" y="3808704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55486" y="1406497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1646" y="58133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75611" y="1065080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567142" y="2338695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42976" y="2322337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79134" y="1608108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6255877" y="1608108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71650" y="1988937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32148" y="1224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4483" y="265443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33043" y="3198575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67142" y="3572069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681260" y="568877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4567142" y="4767216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042976" y="4750858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5279134" y="4036629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6255877" y="4036629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871650" y="4417458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32148" y="365253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94483" y="50829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7771" y="628588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220</Words>
  <Application>Microsoft Office PowerPoint</Application>
  <PresentationFormat>와이드스크린</PresentationFormat>
  <Paragraphs>124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정민지</cp:lastModifiedBy>
  <cp:revision>119</cp:revision>
  <dcterms:created xsi:type="dcterms:W3CDTF">2018-03-30T03:06:05Z</dcterms:created>
  <dcterms:modified xsi:type="dcterms:W3CDTF">2018-04-04T10:55:49Z</dcterms:modified>
</cp:coreProperties>
</file>